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3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634" autoAdjust="0"/>
    <p:restoredTop sz="94580" autoAdjust="0"/>
  </p:normalViewPr>
  <p:slideViewPr>
    <p:cSldViewPr snapToGrid="0">
      <p:cViewPr varScale="1">
        <p:scale>
          <a:sx n="115" d="100"/>
          <a:sy n="115" d="100"/>
        </p:scale>
        <p:origin x="10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7628A-2C03-4A8B-BBB9-9A940879A398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C6CB8-01E7-4AD3-A5E0-38A255C94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5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F070D-11F8-48CE-A5AA-54784A637A8C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00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018073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021521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3921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908272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654793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FAA37-2609-4602-9B81-E456FF9DC954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491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0ACD2-DEAB-4A53-943F-4F736844071C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07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6AB75-D8BD-44DB-A2E5-C524C6585F56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722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80CD-7EE9-43A2-B209-48EB6B4DB2C1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6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49007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701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EFFC-9B0E-4D18-93A6-7B6181EF7F3B}" type="datetime1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27C7D-2FCD-4FE9-B526-FA929D29D0F4}" type="datetime1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08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F164-C9D0-49A7-8EC5-26843F0D9F21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0E0D3-1AB5-4696-ACAD-DF3FD7A4E3FE}" type="datetime1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47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7A116-907C-4901-A4D9-1935A0C0926A}" type="datetime1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2DBA5C1-58DB-404A-997B-F4031F6DEA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2" r:id="rId9"/>
    <p:sldLayoutId id="2147484073" r:id="rId10"/>
    <p:sldLayoutId id="2147484074" r:id="rId11"/>
    <p:sldLayoutId id="2147484075" r:id="rId12"/>
    <p:sldLayoutId id="2147484076" r:id="rId13"/>
    <p:sldLayoutId id="2147484077" r:id="rId14"/>
    <p:sldLayoutId id="2147484078" r:id="rId15"/>
    <p:sldLayoutId id="214748407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71811" y="1868516"/>
            <a:ext cx="7094319" cy="891116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b="1" i="1" dirty="0"/>
              <a:t>B.P17. How to prepare the presentation for </a:t>
            </a:r>
            <a:r>
              <a:rPr lang="en-US" sz="2600" b="1" i="1" dirty="0" smtClean="0"/>
              <a:t>ET2024 </a:t>
            </a:r>
            <a:r>
              <a:rPr lang="en-US" sz="2600" b="1" i="1" dirty="0"/>
              <a:t>conference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0802" y="4673154"/>
            <a:ext cx="9249752" cy="1440204"/>
          </a:xfrm>
        </p:spPr>
        <p:txBody>
          <a:bodyPr>
            <a:normAutofit fontScale="92500" lnSpcReduction="10000"/>
          </a:bodyPr>
          <a:lstStyle/>
          <a:p>
            <a:r>
              <a:rPr lang="en-US" sz="2100" b="1" dirty="0"/>
              <a:t>Katya Asparuhova</a:t>
            </a:r>
            <a:r>
              <a:rPr lang="en-US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</a:t>
            </a:r>
          </a:p>
          <a:p>
            <a:r>
              <a:rPr lang="en-US" dirty="0"/>
              <a:t>Department of Electronics</a:t>
            </a:r>
          </a:p>
          <a:p>
            <a:r>
              <a:rPr lang="en-US" dirty="0"/>
              <a:t>Faculty of Electronic Engineering and Technologies</a:t>
            </a:r>
          </a:p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Technical University of Sofia, Bulgaria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z="1400" smtClean="0">
                <a:latin typeface="+mn-lt"/>
              </a:rPr>
              <a:t>1</a:t>
            </a:fld>
            <a:endParaRPr lang="en-US" sz="1400" dirty="0">
              <a:latin typeface="+mn-lt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210457" y="44268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17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23099" y="385989"/>
            <a:ext cx="61818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400" b="1" i="1" dirty="0" smtClean="0"/>
              <a:t>XXXIII </a:t>
            </a:r>
            <a:r>
              <a:rPr lang="en-US" sz="2400" b="1" i="1" dirty="0"/>
              <a:t>International Scientific Conference ELECTRONICS - </a:t>
            </a:r>
            <a:r>
              <a:rPr lang="en-US" sz="2400" b="1" i="1" dirty="0" smtClean="0"/>
              <a:t>ET2024   </a:t>
            </a:r>
            <a:endParaRPr lang="en-US" sz="2400" b="1" i="1" dirty="0"/>
          </a:p>
          <a:p>
            <a:pPr algn="ctr" fontAlgn="ctr"/>
            <a:r>
              <a:rPr lang="en-US" sz="2400" i="1" dirty="0"/>
              <a:t>September</a:t>
            </a:r>
            <a:r>
              <a:rPr lang="en-US" sz="2400" b="1" i="1" dirty="0"/>
              <a:t> </a:t>
            </a:r>
            <a:r>
              <a:rPr lang="en-US" sz="2400" i="1" dirty="0" smtClean="0"/>
              <a:t>17 </a:t>
            </a:r>
            <a:r>
              <a:rPr lang="en-US" sz="2400" i="1" dirty="0"/>
              <a:t>- </a:t>
            </a:r>
            <a:r>
              <a:rPr lang="en-US" sz="2400" i="1" dirty="0" smtClean="0"/>
              <a:t>19, 2024</a:t>
            </a:r>
            <a:endParaRPr lang="en-US" sz="2400" i="1" dirty="0"/>
          </a:p>
        </p:txBody>
      </p:sp>
      <p:sp>
        <p:nvSpPr>
          <p:cNvPr id="11" name="Rectangle 10"/>
          <p:cNvSpPr/>
          <p:nvPr/>
        </p:nvSpPr>
        <p:spPr>
          <a:xfrm>
            <a:off x="7918882" y="5267805"/>
            <a:ext cx="3200949" cy="320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k_asparuhova@tu-sofia.bg</a:t>
            </a:r>
          </a:p>
        </p:txBody>
      </p:sp>
      <p:pic>
        <p:nvPicPr>
          <p:cNvPr id="14340" name="Picture 4" descr="Graphic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8280" y="465440"/>
            <a:ext cx="762000" cy="41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21" y="1031030"/>
            <a:ext cx="600075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99561" y="159873"/>
            <a:ext cx="6919912" cy="786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8763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4097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Subtitle 2"/>
          <p:cNvSpPr txBox="1">
            <a:spLocks/>
          </p:cNvSpPr>
          <p:nvPr/>
        </p:nvSpPr>
        <p:spPr>
          <a:xfrm>
            <a:off x="790819" y="1331553"/>
            <a:ext cx="3971186" cy="2694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68" y="1364100"/>
            <a:ext cx="2339638" cy="232318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922293" y="3497324"/>
            <a:ext cx="272343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i="1" u="sng" dirty="0"/>
              <a:t>Photo of the presenter</a:t>
            </a: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4114200" y="3222690"/>
            <a:ext cx="7595447" cy="115788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600" i="1" dirty="0">
                <a:latin typeface="+mn-lt"/>
              </a:rPr>
              <a:t>Short CV</a:t>
            </a:r>
          </a:p>
        </p:txBody>
      </p:sp>
      <p:pic>
        <p:nvPicPr>
          <p:cNvPr id="1028" name="Picture 4" descr="IEEE - Advancing Technology for Humanity">
            <a:extLst>
              <a:ext uri="{FF2B5EF4-FFF2-40B4-BE49-F238E27FC236}">
                <a16:creationId xmlns:a16="http://schemas.microsoft.com/office/drawing/2014/main" id="{EA6E308C-FBE7-49CE-B22A-693CAAB35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6878" y="443511"/>
            <a:ext cx="1238250" cy="69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90894" y="1028181"/>
            <a:ext cx="1845511" cy="474730"/>
          </a:xfrm>
          <a:prstGeom prst="rect">
            <a:avLst/>
          </a:prstGeom>
        </p:spPr>
      </p:pic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35" y="300940"/>
            <a:ext cx="2859870" cy="675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604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bg-BG"/>
          </a:p>
        </p:txBody>
      </p:sp>
      <p:sp>
        <p:nvSpPr>
          <p:cNvPr id="6" name="Rectangle 5"/>
          <p:cNvSpPr/>
          <p:nvPr/>
        </p:nvSpPr>
        <p:spPr>
          <a:xfrm>
            <a:off x="8570003" y="437646"/>
            <a:ext cx="304602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/>
            <a:r>
              <a:rPr lang="en-US" sz="2000" b="1" i="1" dirty="0"/>
              <a:t>ELECTRONICS</a:t>
            </a:r>
            <a:r>
              <a:rPr lang="bg-BG" sz="2000" b="1" i="1" dirty="0"/>
              <a:t> -</a:t>
            </a:r>
            <a:r>
              <a:rPr lang="en-US" sz="2000" b="1" i="1" dirty="0"/>
              <a:t> </a:t>
            </a:r>
            <a:r>
              <a:rPr lang="en-US" sz="2000" b="1" i="1" dirty="0" smtClean="0"/>
              <a:t>ET2024</a:t>
            </a:r>
            <a:endParaRPr lang="en-US" sz="2000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BA5C1-58DB-404A-997B-F4031F6DEACA}" type="slidenum">
              <a:rPr lang="en-US" sz="1400" smtClean="0">
                <a:latin typeface="+mn-lt"/>
              </a:rPr>
              <a:t>2</a:t>
            </a:fld>
            <a:endParaRPr 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06454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935</TotalTime>
  <Words>54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Times New Roman</vt:lpstr>
      <vt:lpstr>Wingdings 3</vt:lpstr>
      <vt:lpstr>Wisp</vt:lpstr>
      <vt:lpstr>B.P17. How to prepare the presentation for ET2024 conference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Approaches for Fast Charging of Electric Vehicle Batteries</dc:title>
  <dc:creator>Windows User</dc:creator>
  <cp:lastModifiedBy>P Yakimov</cp:lastModifiedBy>
  <cp:revision>134</cp:revision>
  <dcterms:created xsi:type="dcterms:W3CDTF">2017-11-15T19:33:05Z</dcterms:created>
  <dcterms:modified xsi:type="dcterms:W3CDTF">2024-08-08T12:33:37Z</dcterms:modified>
</cp:coreProperties>
</file>