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396325" cy="30267275"/>
  <p:notesSz cx="6954838" cy="9309100"/>
  <p:defaultTextStyle>
    <a:defPPr>
      <a:defRPr lang="el-GR"/>
    </a:defPPr>
    <a:lvl1pPr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1pPr>
    <a:lvl2pPr marL="1475112" indent="-420937"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2pPr>
    <a:lvl3pPr marL="2950221" indent="-841875"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3pPr>
    <a:lvl4pPr marL="4425333" indent="-1262812"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4pPr>
    <a:lvl5pPr marL="5900442" indent="-1683748" algn="l" defTabSz="2950221" rtl="0" fontAlgn="base">
      <a:spcBef>
        <a:spcPct val="0"/>
      </a:spcBef>
      <a:spcAft>
        <a:spcPct val="0"/>
      </a:spcAft>
      <a:defRPr sz="5764" kern="1200">
        <a:solidFill>
          <a:schemeClr val="tx1"/>
        </a:solidFill>
        <a:latin typeface="Arial" charset="0"/>
        <a:ea typeface="+mn-ea"/>
        <a:cs typeface="+mn-cs"/>
      </a:defRPr>
    </a:lvl5pPr>
    <a:lvl6pPr marL="5270866" algn="l" defTabSz="2108344" rtl="0" eaLnBrk="1" latinLnBrk="0" hangingPunct="1">
      <a:defRPr sz="5764" kern="1200">
        <a:solidFill>
          <a:schemeClr val="tx1"/>
        </a:solidFill>
        <a:latin typeface="Arial" charset="0"/>
        <a:ea typeface="+mn-ea"/>
        <a:cs typeface="+mn-cs"/>
      </a:defRPr>
    </a:lvl6pPr>
    <a:lvl7pPr marL="6325038" algn="l" defTabSz="2108344" rtl="0" eaLnBrk="1" latinLnBrk="0" hangingPunct="1">
      <a:defRPr sz="5764" kern="1200">
        <a:solidFill>
          <a:schemeClr val="tx1"/>
        </a:solidFill>
        <a:latin typeface="Arial" charset="0"/>
        <a:ea typeface="+mn-ea"/>
        <a:cs typeface="+mn-cs"/>
      </a:defRPr>
    </a:lvl7pPr>
    <a:lvl8pPr marL="7379210" algn="l" defTabSz="2108344" rtl="0" eaLnBrk="1" latinLnBrk="0" hangingPunct="1">
      <a:defRPr sz="5764" kern="1200">
        <a:solidFill>
          <a:schemeClr val="tx1"/>
        </a:solidFill>
        <a:latin typeface="Arial" charset="0"/>
        <a:ea typeface="+mn-ea"/>
        <a:cs typeface="+mn-cs"/>
      </a:defRPr>
    </a:lvl8pPr>
    <a:lvl9pPr marL="8433384" algn="l" defTabSz="2108344" rtl="0" eaLnBrk="1" latinLnBrk="0" hangingPunct="1">
      <a:defRPr sz="5764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3" userDrawn="1">
          <p15:clr>
            <a:srgbClr val="A4A3A4"/>
          </p15:clr>
        </p15:guide>
        <p15:guide id="2" pos="67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2D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831" autoAdjust="0"/>
    <p:restoredTop sz="94970" autoAdjust="0"/>
  </p:normalViewPr>
  <p:slideViewPr>
    <p:cSldViewPr>
      <p:cViewPr>
        <p:scale>
          <a:sx n="50" d="100"/>
          <a:sy n="50" d="100"/>
        </p:scale>
        <p:origin x="1272" y="-4949"/>
      </p:cViewPr>
      <p:guideLst>
        <p:guide orient="horz" pos="9533"/>
        <p:guide pos="67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2" cy="465455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 defTabSz="127038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2" cy="465455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 defTabSz="127038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0A76DF-124B-43AB-86C9-AE1613AE5323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698500"/>
            <a:ext cx="24685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21823"/>
            <a:ext cx="5563870" cy="4189095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13762" cy="465455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 defTabSz="127038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0"/>
            <a:ext cx="3013762" cy="465455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 defTabSz="127038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1ABAE80-C230-4741-A797-1CBC78D29F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7137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1pPr>
    <a:lvl2pPr marL="1475112"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2pPr>
    <a:lvl3pPr marL="2950221"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3pPr>
    <a:lvl4pPr marL="4425333"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4pPr>
    <a:lvl5pPr marL="5900442" algn="l" defTabSz="2950221" rtl="0" fontAlgn="base">
      <a:spcBef>
        <a:spcPct val="30000"/>
      </a:spcBef>
      <a:spcAft>
        <a:spcPct val="0"/>
      </a:spcAft>
      <a:defRPr sz="3921" kern="1200">
        <a:solidFill>
          <a:schemeClr val="tx1"/>
        </a:solidFill>
        <a:latin typeface="+mn-lt"/>
        <a:ea typeface="+mn-ea"/>
        <a:cs typeface="+mn-cs"/>
      </a:defRPr>
    </a:lvl5pPr>
    <a:lvl6pPr marL="7377437" algn="l" defTabSz="2950972" rtl="0" eaLnBrk="1" latinLnBrk="0" hangingPunct="1">
      <a:defRPr sz="3921" kern="1200">
        <a:solidFill>
          <a:schemeClr val="tx1"/>
        </a:solidFill>
        <a:latin typeface="+mn-lt"/>
        <a:ea typeface="+mn-ea"/>
        <a:cs typeface="+mn-cs"/>
      </a:defRPr>
    </a:lvl6pPr>
    <a:lvl7pPr marL="8852929" algn="l" defTabSz="2950972" rtl="0" eaLnBrk="1" latinLnBrk="0" hangingPunct="1">
      <a:defRPr sz="3921" kern="1200">
        <a:solidFill>
          <a:schemeClr val="tx1"/>
        </a:solidFill>
        <a:latin typeface="+mn-lt"/>
        <a:ea typeface="+mn-ea"/>
        <a:cs typeface="+mn-cs"/>
      </a:defRPr>
    </a:lvl7pPr>
    <a:lvl8pPr marL="10328417" algn="l" defTabSz="2950972" rtl="0" eaLnBrk="1" latinLnBrk="0" hangingPunct="1">
      <a:defRPr sz="3921" kern="1200">
        <a:solidFill>
          <a:schemeClr val="tx1"/>
        </a:solidFill>
        <a:latin typeface="+mn-lt"/>
        <a:ea typeface="+mn-ea"/>
        <a:cs typeface="+mn-cs"/>
      </a:defRPr>
    </a:lvl8pPr>
    <a:lvl9pPr marL="11803902" algn="l" defTabSz="2950972" rtl="0" eaLnBrk="1" latinLnBrk="0" hangingPunct="1">
      <a:defRPr sz="39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243138" y="698500"/>
            <a:ext cx="2468562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70057" fontAlgn="base">
              <a:spcBef>
                <a:spcPct val="0"/>
              </a:spcBef>
              <a:spcAft>
                <a:spcPct val="0"/>
              </a:spcAft>
            </a:pPr>
            <a:fld id="{2F7CBBC6-FF38-43CD-8130-9D477947CCD6}" type="slidenum">
              <a:rPr lang="el-GR"/>
              <a:pPr defTabSz="1270057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2469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6" y="9402500"/>
            <a:ext cx="18186876" cy="64878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450" y="17151456"/>
            <a:ext cx="14977427" cy="773497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7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51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35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19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03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87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71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55798-E7DB-406A-B0A9-25E03F1DB546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85AD-A22B-4A12-A5FD-18C6017D39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74B26-7820-4D37-8BCD-B06E700DB16D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4D2E-E622-44F6-B7A6-9D0480E00E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88698" y="2263047"/>
            <a:ext cx="5055623" cy="482034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1838" y="2263047"/>
            <a:ext cx="14810270" cy="482034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8D81D-DC57-459E-A920-12DB6BD87C6B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AFF6-F55B-427A-8DC7-E66824AA5E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C1D4F-E06A-42C0-BF3D-C9B751135F40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9AC14-BF6A-4E27-A4AA-7C638360AA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64" y="19449529"/>
            <a:ext cx="18186876" cy="6011417"/>
          </a:xfrm>
        </p:spPr>
        <p:txBody>
          <a:bodyPr anchor="t"/>
          <a:lstStyle>
            <a:lvl1pPr algn="l">
              <a:defRPr sz="949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164" y="12828592"/>
            <a:ext cx="18186876" cy="6620965"/>
          </a:xfrm>
        </p:spPr>
        <p:txBody>
          <a:bodyPr anchor="b"/>
          <a:lstStyle>
            <a:lvl1pPr marL="0" indent="0">
              <a:buNone/>
              <a:defRPr sz="4745">
                <a:solidFill>
                  <a:schemeClr val="tx1">
                    <a:tint val="75000"/>
                  </a:schemeClr>
                </a:solidFill>
              </a:defRPr>
            </a:lvl1pPr>
            <a:lvl2pPr marL="1083910" indent="0">
              <a:buNone/>
              <a:defRPr sz="4237">
                <a:solidFill>
                  <a:schemeClr val="tx1">
                    <a:tint val="75000"/>
                  </a:schemeClr>
                </a:solidFill>
              </a:defRPr>
            </a:lvl2pPr>
            <a:lvl3pPr marL="2167820" indent="0">
              <a:buNone/>
              <a:defRPr sz="3728">
                <a:solidFill>
                  <a:schemeClr val="tx1">
                    <a:tint val="75000"/>
                  </a:schemeClr>
                </a:solidFill>
              </a:defRPr>
            </a:lvl3pPr>
            <a:lvl4pPr marL="3251728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4pPr>
            <a:lvl5pPr marL="4335640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5pPr>
            <a:lvl6pPr marL="5419552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6pPr>
            <a:lvl7pPr marL="6503468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7pPr>
            <a:lvl8pPr marL="7587378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8pPr>
            <a:lvl9pPr marL="8671290" indent="0">
              <a:buNone/>
              <a:defRPr sz="33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74EA-9CC2-4A14-B3AD-0D7CB98DB94E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4DE04-E2AF-4E28-961D-83968B079F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1834" y="13185882"/>
            <a:ext cx="9932947" cy="37280598"/>
          </a:xfrm>
        </p:spPr>
        <p:txBody>
          <a:bodyPr/>
          <a:lstStyle>
            <a:lvl1pPr>
              <a:defRPr sz="6608"/>
            </a:lvl1pPr>
            <a:lvl2pPr>
              <a:defRPr sz="5761"/>
            </a:lvl2pPr>
            <a:lvl3pPr>
              <a:defRPr sz="4745"/>
            </a:lvl3pPr>
            <a:lvl4pPr>
              <a:defRPr sz="4237"/>
            </a:lvl4pPr>
            <a:lvl5pPr>
              <a:defRPr sz="4237"/>
            </a:lvl5pPr>
            <a:lvl6pPr>
              <a:defRPr sz="4237"/>
            </a:lvl6pPr>
            <a:lvl7pPr>
              <a:defRPr sz="4237"/>
            </a:lvl7pPr>
            <a:lvl8pPr>
              <a:defRPr sz="4237"/>
            </a:lvl8pPr>
            <a:lvl9pPr>
              <a:defRPr sz="42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1373" y="13185882"/>
            <a:ext cx="9932947" cy="37280598"/>
          </a:xfrm>
        </p:spPr>
        <p:txBody>
          <a:bodyPr/>
          <a:lstStyle>
            <a:lvl1pPr>
              <a:defRPr sz="6608"/>
            </a:lvl1pPr>
            <a:lvl2pPr>
              <a:defRPr sz="5761"/>
            </a:lvl2pPr>
            <a:lvl3pPr>
              <a:defRPr sz="4745"/>
            </a:lvl3pPr>
            <a:lvl4pPr>
              <a:defRPr sz="4237"/>
            </a:lvl4pPr>
            <a:lvl5pPr>
              <a:defRPr sz="4237"/>
            </a:lvl5pPr>
            <a:lvl6pPr>
              <a:defRPr sz="4237"/>
            </a:lvl6pPr>
            <a:lvl7pPr>
              <a:defRPr sz="4237"/>
            </a:lvl7pPr>
            <a:lvl8pPr>
              <a:defRPr sz="4237"/>
            </a:lvl8pPr>
            <a:lvl9pPr>
              <a:defRPr sz="42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8668C-D14D-4E25-B375-1CB6CBA5F4A4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C00AF-A77C-4FA3-94B9-27BFA895A6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17" y="1212094"/>
            <a:ext cx="19256693" cy="504454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17" y="6775106"/>
            <a:ext cx="9453759" cy="2823542"/>
          </a:xfrm>
        </p:spPr>
        <p:txBody>
          <a:bodyPr anchor="b"/>
          <a:lstStyle>
            <a:lvl1pPr marL="0" indent="0">
              <a:buNone/>
              <a:defRPr sz="5761" b="1"/>
            </a:lvl1pPr>
            <a:lvl2pPr marL="1083910" indent="0">
              <a:buNone/>
              <a:defRPr sz="4745" b="1"/>
            </a:lvl2pPr>
            <a:lvl3pPr marL="2167820" indent="0">
              <a:buNone/>
              <a:defRPr sz="4237" b="1"/>
            </a:lvl3pPr>
            <a:lvl4pPr marL="3251728" indent="0">
              <a:buNone/>
              <a:defRPr sz="3728" b="1"/>
            </a:lvl4pPr>
            <a:lvl5pPr marL="4335640" indent="0">
              <a:buNone/>
              <a:defRPr sz="3728" b="1"/>
            </a:lvl5pPr>
            <a:lvl6pPr marL="5419552" indent="0">
              <a:buNone/>
              <a:defRPr sz="3728" b="1"/>
            </a:lvl6pPr>
            <a:lvl7pPr marL="6503468" indent="0">
              <a:buNone/>
              <a:defRPr sz="3728" b="1"/>
            </a:lvl7pPr>
            <a:lvl8pPr marL="7587378" indent="0">
              <a:buNone/>
              <a:defRPr sz="3728" b="1"/>
            </a:lvl8pPr>
            <a:lvl9pPr marL="8671290" indent="0">
              <a:buNone/>
              <a:defRPr sz="37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17" y="9598649"/>
            <a:ext cx="9453759" cy="17438718"/>
          </a:xfrm>
        </p:spPr>
        <p:txBody>
          <a:bodyPr/>
          <a:lstStyle>
            <a:lvl1pPr>
              <a:defRPr sz="5761"/>
            </a:lvl1pPr>
            <a:lvl2pPr>
              <a:defRPr sz="4745"/>
            </a:lvl2pPr>
            <a:lvl3pPr>
              <a:defRPr sz="4237"/>
            </a:lvl3pPr>
            <a:lvl4pPr>
              <a:defRPr sz="3728"/>
            </a:lvl4pPr>
            <a:lvl5pPr>
              <a:defRPr sz="3728"/>
            </a:lvl5pPr>
            <a:lvl6pPr>
              <a:defRPr sz="3728"/>
            </a:lvl6pPr>
            <a:lvl7pPr>
              <a:defRPr sz="3728"/>
            </a:lvl7pPr>
            <a:lvl8pPr>
              <a:defRPr sz="3728"/>
            </a:lvl8pPr>
            <a:lvl9pPr>
              <a:defRPr sz="37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9049" y="6775106"/>
            <a:ext cx="9457473" cy="2823542"/>
          </a:xfrm>
        </p:spPr>
        <p:txBody>
          <a:bodyPr anchor="b"/>
          <a:lstStyle>
            <a:lvl1pPr marL="0" indent="0">
              <a:buNone/>
              <a:defRPr sz="5761" b="1"/>
            </a:lvl1pPr>
            <a:lvl2pPr marL="1083910" indent="0">
              <a:buNone/>
              <a:defRPr sz="4745" b="1"/>
            </a:lvl2pPr>
            <a:lvl3pPr marL="2167820" indent="0">
              <a:buNone/>
              <a:defRPr sz="4237" b="1"/>
            </a:lvl3pPr>
            <a:lvl4pPr marL="3251728" indent="0">
              <a:buNone/>
              <a:defRPr sz="3728" b="1"/>
            </a:lvl4pPr>
            <a:lvl5pPr marL="4335640" indent="0">
              <a:buNone/>
              <a:defRPr sz="3728" b="1"/>
            </a:lvl5pPr>
            <a:lvl6pPr marL="5419552" indent="0">
              <a:buNone/>
              <a:defRPr sz="3728" b="1"/>
            </a:lvl6pPr>
            <a:lvl7pPr marL="6503468" indent="0">
              <a:buNone/>
              <a:defRPr sz="3728" b="1"/>
            </a:lvl7pPr>
            <a:lvl8pPr marL="7587378" indent="0">
              <a:buNone/>
              <a:defRPr sz="3728" b="1"/>
            </a:lvl8pPr>
            <a:lvl9pPr marL="8671290" indent="0">
              <a:buNone/>
              <a:defRPr sz="37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9049" y="9598649"/>
            <a:ext cx="9457473" cy="17438718"/>
          </a:xfrm>
        </p:spPr>
        <p:txBody>
          <a:bodyPr/>
          <a:lstStyle>
            <a:lvl1pPr>
              <a:defRPr sz="5761"/>
            </a:lvl1pPr>
            <a:lvl2pPr>
              <a:defRPr sz="4745"/>
            </a:lvl2pPr>
            <a:lvl3pPr>
              <a:defRPr sz="4237"/>
            </a:lvl3pPr>
            <a:lvl4pPr>
              <a:defRPr sz="3728"/>
            </a:lvl4pPr>
            <a:lvl5pPr>
              <a:defRPr sz="3728"/>
            </a:lvl5pPr>
            <a:lvl6pPr>
              <a:defRPr sz="3728"/>
            </a:lvl6pPr>
            <a:lvl7pPr>
              <a:defRPr sz="3728"/>
            </a:lvl7pPr>
            <a:lvl8pPr>
              <a:defRPr sz="3728"/>
            </a:lvl8pPr>
            <a:lvl9pPr>
              <a:defRPr sz="37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30950-0C10-4559-96A3-07FE7F35D067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69232-901B-4A3D-A23B-B8639805CC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16C0B-19C8-4858-900E-FAFFEFFB0C2B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CE138-D2F2-45EA-B352-AEB6D3D92E5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2223-4961-40FD-8CE3-CD5B48D9F6B0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6C4A1-925F-4B34-93B5-4FCCF5CFE6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34" y="1205086"/>
            <a:ext cx="7039244" cy="5128622"/>
          </a:xfrm>
        </p:spPr>
        <p:txBody>
          <a:bodyPr anchor="b"/>
          <a:lstStyle>
            <a:lvl1pPr algn="l">
              <a:defRPr sz="4745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368" y="1205116"/>
            <a:ext cx="11961141" cy="25832280"/>
          </a:xfrm>
        </p:spPr>
        <p:txBody>
          <a:bodyPr/>
          <a:lstStyle>
            <a:lvl1pPr>
              <a:defRPr sz="7625"/>
            </a:lvl1pPr>
            <a:lvl2pPr>
              <a:defRPr sz="6608"/>
            </a:lvl2pPr>
            <a:lvl3pPr>
              <a:defRPr sz="5761"/>
            </a:lvl3pPr>
            <a:lvl4pPr>
              <a:defRPr sz="4745"/>
            </a:lvl4pPr>
            <a:lvl5pPr>
              <a:defRPr sz="4745"/>
            </a:lvl5pPr>
            <a:lvl6pPr>
              <a:defRPr sz="4745"/>
            </a:lvl6pPr>
            <a:lvl7pPr>
              <a:defRPr sz="4745"/>
            </a:lvl7pPr>
            <a:lvl8pPr>
              <a:defRPr sz="4745"/>
            </a:lvl8pPr>
            <a:lvl9pPr>
              <a:defRPr sz="47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834" y="6333737"/>
            <a:ext cx="7039244" cy="20703660"/>
          </a:xfrm>
        </p:spPr>
        <p:txBody>
          <a:bodyPr/>
          <a:lstStyle>
            <a:lvl1pPr marL="0" indent="0">
              <a:buNone/>
              <a:defRPr sz="3388"/>
            </a:lvl1pPr>
            <a:lvl2pPr marL="1083910" indent="0">
              <a:buNone/>
              <a:defRPr sz="2880"/>
            </a:lvl2pPr>
            <a:lvl3pPr marL="2167820" indent="0">
              <a:buNone/>
              <a:defRPr sz="2371"/>
            </a:lvl3pPr>
            <a:lvl4pPr marL="3251728" indent="0">
              <a:buNone/>
              <a:defRPr sz="2203"/>
            </a:lvl4pPr>
            <a:lvl5pPr marL="4335640" indent="0">
              <a:buNone/>
              <a:defRPr sz="2203"/>
            </a:lvl5pPr>
            <a:lvl6pPr marL="5419552" indent="0">
              <a:buNone/>
              <a:defRPr sz="2203"/>
            </a:lvl6pPr>
            <a:lvl7pPr marL="6503468" indent="0">
              <a:buNone/>
              <a:defRPr sz="2203"/>
            </a:lvl7pPr>
            <a:lvl8pPr marL="7587378" indent="0">
              <a:buNone/>
              <a:defRPr sz="2203"/>
            </a:lvl8pPr>
            <a:lvl9pPr marL="8671290" indent="0">
              <a:buNone/>
              <a:defRPr sz="22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658DF-3E88-4B92-A68A-E77DF7B22BE6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9D1CA-C49A-482C-8F76-9F253C2DD3A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829" y="21187098"/>
            <a:ext cx="12837795" cy="2501255"/>
          </a:xfrm>
        </p:spPr>
        <p:txBody>
          <a:bodyPr anchor="b"/>
          <a:lstStyle>
            <a:lvl1pPr algn="l">
              <a:defRPr sz="4745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3829" y="2704437"/>
            <a:ext cx="12837795" cy="18160365"/>
          </a:xfrm>
        </p:spPr>
        <p:txBody>
          <a:bodyPr rtlCol="0">
            <a:normAutofit/>
          </a:bodyPr>
          <a:lstStyle>
            <a:lvl1pPr marL="0" indent="0">
              <a:buNone/>
              <a:defRPr sz="7625"/>
            </a:lvl1pPr>
            <a:lvl2pPr marL="1083910" indent="0">
              <a:buNone/>
              <a:defRPr sz="6608"/>
            </a:lvl2pPr>
            <a:lvl3pPr marL="2167820" indent="0">
              <a:buNone/>
              <a:defRPr sz="5761"/>
            </a:lvl3pPr>
            <a:lvl4pPr marL="3251728" indent="0">
              <a:buNone/>
              <a:defRPr sz="4745"/>
            </a:lvl4pPr>
            <a:lvl5pPr marL="4335640" indent="0">
              <a:buNone/>
              <a:defRPr sz="4745"/>
            </a:lvl5pPr>
            <a:lvl6pPr marL="5419552" indent="0">
              <a:buNone/>
              <a:defRPr sz="4745"/>
            </a:lvl6pPr>
            <a:lvl7pPr marL="6503468" indent="0">
              <a:buNone/>
              <a:defRPr sz="4745"/>
            </a:lvl7pPr>
            <a:lvl8pPr marL="7587378" indent="0">
              <a:buNone/>
              <a:defRPr sz="4745"/>
            </a:lvl8pPr>
            <a:lvl9pPr marL="8671290" indent="0">
              <a:buNone/>
              <a:defRPr sz="4745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3829" y="23688353"/>
            <a:ext cx="12837795" cy="3552200"/>
          </a:xfrm>
        </p:spPr>
        <p:txBody>
          <a:bodyPr/>
          <a:lstStyle>
            <a:lvl1pPr marL="0" indent="0">
              <a:buNone/>
              <a:defRPr sz="3388"/>
            </a:lvl1pPr>
            <a:lvl2pPr marL="1083910" indent="0">
              <a:buNone/>
              <a:defRPr sz="2880"/>
            </a:lvl2pPr>
            <a:lvl3pPr marL="2167820" indent="0">
              <a:buNone/>
              <a:defRPr sz="2371"/>
            </a:lvl3pPr>
            <a:lvl4pPr marL="3251728" indent="0">
              <a:buNone/>
              <a:defRPr sz="2203"/>
            </a:lvl4pPr>
            <a:lvl5pPr marL="4335640" indent="0">
              <a:buNone/>
              <a:defRPr sz="2203"/>
            </a:lvl5pPr>
            <a:lvl6pPr marL="5419552" indent="0">
              <a:buNone/>
              <a:defRPr sz="2203"/>
            </a:lvl6pPr>
            <a:lvl7pPr marL="6503468" indent="0">
              <a:buNone/>
              <a:defRPr sz="2203"/>
            </a:lvl7pPr>
            <a:lvl8pPr marL="7587378" indent="0">
              <a:buNone/>
              <a:defRPr sz="2203"/>
            </a:lvl8pPr>
            <a:lvl9pPr marL="8671290" indent="0">
              <a:buNone/>
              <a:defRPr sz="22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CC7AF-1E0C-4D75-93E4-CD69170797FB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D94A-13F7-4360-B72D-41EDCF1BA6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68402" y="1212342"/>
            <a:ext cx="19259523" cy="504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7939" tIns="63973" rIns="127939" bIns="639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68402" y="7063866"/>
            <a:ext cx="19259523" cy="1997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7939" tIns="63973" rIns="127939" bIns="639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401" y="28052783"/>
            <a:ext cx="4995307" cy="1610202"/>
          </a:xfrm>
          <a:prstGeom prst="rect">
            <a:avLst/>
          </a:prstGeom>
        </p:spPr>
        <p:txBody>
          <a:bodyPr vert="horz" lIns="127939" tIns="63973" rIns="127939" bIns="63973" rtlCol="0" anchor="ctr"/>
          <a:lstStyle>
            <a:lvl1pPr algn="l" defTabSz="2168602" fontAlgn="auto">
              <a:spcBef>
                <a:spcPts val="0"/>
              </a:spcBef>
              <a:spcAft>
                <a:spcPts val="0"/>
              </a:spcAft>
              <a:defRPr sz="28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7B3627-552B-4638-9BDC-8685E0562BF9}" type="datetimeFigureOut">
              <a:rPr lang="el-GR"/>
              <a:pPr>
                <a:defRPr/>
              </a:pPr>
              <a:t>28/5/2025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8997" y="28052783"/>
            <a:ext cx="6778333" cy="1610202"/>
          </a:xfrm>
          <a:prstGeom prst="rect">
            <a:avLst/>
          </a:prstGeom>
        </p:spPr>
        <p:txBody>
          <a:bodyPr vert="horz" lIns="127939" tIns="63973" rIns="127939" bIns="63973" rtlCol="0" anchor="ctr"/>
          <a:lstStyle>
            <a:lvl1pPr algn="ctr" defTabSz="2168602" fontAlgn="auto">
              <a:spcBef>
                <a:spcPts val="0"/>
              </a:spcBef>
              <a:spcAft>
                <a:spcPts val="0"/>
              </a:spcAft>
              <a:defRPr sz="288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32621" y="28052783"/>
            <a:ext cx="4995307" cy="1610202"/>
          </a:xfrm>
          <a:prstGeom prst="rect">
            <a:avLst/>
          </a:prstGeom>
        </p:spPr>
        <p:txBody>
          <a:bodyPr vert="horz" lIns="127939" tIns="63973" rIns="127939" bIns="63973" rtlCol="0" anchor="ctr"/>
          <a:lstStyle>
            <a:lvl1pPr algn="r" defTabSz="2168602" fontAlgn="auto">
              <a:spcBef>
                <a:spcPts val="0"/>
              </a:spcBef>
              <a:spcAft>
                <a:spcPts val="0"/>
              </a:spcAft>
              <a:defRPr sz="28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6AB4C4-C4AB-4F01-88DB-D66B51B832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165358" rtl="0" fontAlgn="base">
        <a:spcBef>
          <a:spcPct val="0"/>
        </a:spcBef>
        <a:spcAft>
          <a:spcPct val="0"/>
        </a:spcAft>
        <a:defRPr sz="10506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2pPr>
      <a:lvl3pPr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3pPr>
      <a:lvl4pPr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4pPr>
      <a:lvl5pPr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5pPr>
      <a:lvl6pPr marL="774687"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6pPr>
      <a:lvl7pPr marL="1549373"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7pPr>
      <a:lvl8pPr marL="2324062"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8pPr>
      <a:lvl9pPr marL="3098748" algn="ctr" defTabSz="2165358" rtl="0" fontAlgn="base">
        <a:spcBef>
          <a:spcPct val="0"/>
        </a:spcBef>
        <a:spcAft>
          <a:spcPct val="0"/>
        </a:spcAft>
        <a:defRPr sz="10506">
          <a:solidFill>
            <a:schemeClr val="tx1"/>
          </a:solidFill>
          <a:latin typeface="Calibri" pitchFamily="34" charset="0"/>
        </a:defRPr>
      </a:lvl9pPr>
    </p:titleStyle>
    <p:bodyStyle>
      <a:lvl1pPr marL="812345" indent="-812345" algn="l" defTabSz="2165358" rtl="0" fontAlgn="base">
        <a:spcBef>
          <a:spcPct val="20000"/>
        </a:spcBef>
        <a:spcAft>
          <a:spcPct val="0"/>
        </a:spcAft>
        <a:buFont typeface="Arial" charset="0"/>
        <a:buChar char="•"/>
        <a:defRPr sz="7625" kern="1200">
          <a:solidFill>
            <a:schemeClr val="tx1"/>
          </a:solidFill>
          <a:latin typeface="+mn-lt"/>
          <a:ea typeface="+mn-ea"/>
          <a:cs typeface="+mn-cs"/>
        </a:defRPr>
      </a:lvl1pPr>
      <a:lvl2pPr marL="1759185" indent="-675163" algn="l" defTabSz="2165358" rtl="0" fontAlgn="base">
        <a:spcBef>
          <a:spcPct val="20000"/>
        </a:spcBef>
        <a:spcAft>
          <a:spcPct val="0"/>
        </a:spcAft>
        <a:buFont typeface="Arial" charset="0"/>
        <a:buChar char="–"/>
        <a:defRPr sz="6608" kern="1200">
          <a:solidFill>
            <a:schemeClr val="tx1"/>
          </a:solidFill>
          <a:latin typeface="+mn-lt"/>
          <a:ea typeface="+mn-ea"/>
          <a:cs typeface="+mn-cs"/>
        </a:defRPr>
      </a:lvl2pPr>
      <a:lvl3pPr marL="2708716" indent="-540668" algn="l" defTabSz="2165358" rtl="0" fontAlgn="base">
        <a:spcBef>
          <a:spcPct val="20000"/>
        </a:spcBef>
        <a:spcAft>
          <a:spcPct val="0"/>
        </a:spcAft>
        <a:buFont typeface="Arial" charset="0"/>
        <a:buChar char="•"/>
        <a:defRPr sz="5761" kern="1200">
          <a:solidFill>
            <a:schemeClr val="tx1"/>
          </a:solidFill>
          <a:latin typeface="+mn-lt"/>
          <a:ea typeface="+mn-ea"/>
          <a:cs typeface="+mn-cs"/>
        </a:defRPr>
      </a:lvl3pPr>
      <a:lvl4pPr marL="3792738" indent="-540668" algn="l" defTabSz="2165358" rtl="0" fontAlgn="base">
        <a:spcBef>
          <a:spcPct val="20000"/>
        </a:spcBef>
        <a:spcAft>
          <a:spcPct val="0"/>
        </a:spcAft>
        <a:buFont typeface="Arial" charset="0"/>
        <a:buChar char="–"/>
        <a:defRPr sz="4745" kern="1200">
          <a:solidFill>
            <a:schemeClr val="tx1"/>
          </a:solidFill>
          <a:latin typeface="+mn-lt"/>
          <a:ea typeface="+mn-ea"/>
          <a:cs typeface="+mn-cs"/>
        </a:defRPr>
      </a:lvl4pPr>
      <a:lvl5pPr marL="4876762" indent="-540668" algn="l" defTabSz="2165358" rtl="0" fontAlgn="base">
        <a:spcBef>
          <a:spcPct val="20000"/>
        </a:spcBef>
        <a:spcAft>
          <a:spcPct val="0"/>
        </a:spcAft>
        <a:buFont typeface="Arial" charset="0"/>
        <a:buChar char="»"/>
        <a:defRPr sz="4745" kern="1200">
          <a:solidFill>
            <a:schemeClr val="tx1"/>
          </a:solidFill>
          <a:latin typeface="+mn-lt"/>
          <a:ea typeface="+mn-ea"/>
          <a:cs typeface="+mn-cs"/>
        </a:defRPr>
      </a:lvl5pPr>
      <a:lvl6pPr marL="5961509" indent="-541955" algn="l" defTabSz="2167820" rtl="0" eaLnBrk="1" latinLnBrk="0" hangingPunct="1">
        <a:spcBef>
          <a:spcPct val="20000"/>
        </a:spcBef>
        <a:buFont typeface="Arial" pitchFamily="34" charset="0"/>
        <a:buChar char="•"/>
        <a:defRPr sz="4745" kern="1200">
          <a:solidFill>
            <a:schemeClr val="tx1"/>
          </a:solidFill>
          <a:latin typeface="+mn-lt"/>
          <a:ea typeface="+mn-ea"/>
          <a:cs typeface="+mn-cs"/>
        </a:defRPr>
      </a:lvl6pPr>
      <a:lvl7pPr marL="7045419" indent="-541955" algn="l" defTabSz="2167820" rtl="0" eaLnBrk="1" latinLnBrk="0" hangingPunct="1">
        <a:spcBef>
          <a:spcPct val="20000"/>
        </a:spcBef>
        <a:buFont typeface="Arial" pitchFamily="34" charset="0"/>
        <a:buChar char="•"/>
        <a:defRPr sz="4745" kern="1200">
          <a:solidFill>
            <a:schemeClr val="tx1"/>
          </a:solidFill>
          <a:latin typeface="+mn-lt"/>
          <a:ea typeface="+mn-ea"/>
          <a:cs typeface="+mn-cs"/>
        </a:defRPr>
      </a:lvl7pPr>
      <a:lvl8pPr marL="8129335" indent="-541955" algn="l" defTabSz="2167820" rtl="0" eaLnBrk="1" latinLnBrk="0" hangingPunct="1">
        <a:spcBef>
          <a:spcPct val="20000"/>
        </a:spcBef>
        <a:buFont typeface="Arial" pitchFamily="34" charset="0"/>
        <a:buChar char="•"/>
        <a:defRPr sz="4745" kern="1200">
          <a:solidFill>
            <a:schemeClr val="tx1"/>
          </a:solidFill>
          <a:latin typeface="+mn-lt"/>
          <a:ea typeface="+mn-ea"/>
          <a:cs typeface="+mn-cs"/>
        </a:defRPr>
      </a:lvl8pPr>
      <a:lvl9pPr marL="9213249" indent="-541955" algn="l" defTabSz="2167820" rtl="0" eaLnBrk="1" latinLnBrk="0" hangingPunct="1">
        <a:spcBef>
          <a:spcPct val="20000"/>
        </a:spcBef>
        <a:buFont typeface="Arial" pitchFamily="34" charset="0"/>
        <a:buChar char="•"/>
        <a:defRPr sz="47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1pPr>
      <a:lvl2pPr marL="108391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2pPr>
      <a:lvl3pPr marL="216782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3pPr>
      <a:lvl4pPr marL="3251728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4pPr>
      <a:lvl5pPr marL="433564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5pPr>
      <a:lvl6pPr marL="5419552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6pPr>
      <a:lvl7pPr marL="6503468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7pPr>
      <a:lvl8pPr marL="7587378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8pPr>
      <a:lvl9pPr marL="8671290" algn="l" defTabSz="2167820" rtl="0" eaLnBrk="1" latinLnBrk="0" hangingPunct="1">
        <a:defRPr sz="42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00189"/>
            <a:ext cx="21396326" cy="1348456"/>
          </a:xfrm>
        </p:spPr>
        <p:txBody>
          <a:bodyPr/>
          <a:lstStyle/>
          <a:p>
            <a:pPr>
              <a:lnSpc>
                <a:spcPts val="6000"/>
              </a:lnSpc>
            </a:pPr>
            <a:r>
              <a:rPr lang="en-US" sz="4000" b="1" noProof="0" dirty="0"/>
              <a:t>Guidelines for the Preparation of the Poster Session Presentation (Calibri 40pts Bold)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3376313" y="3108301"/>
            <a:ext cx="14643700" cy="88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ctr" anchorCtr="0" compatLnSpc="1">
            <a:prstTxWarp prst="textNoShape">
              <a:avLst/>
            </a:prstTxWarp>
          </a:bodyPr>
          <a:lstStyle>
            <a:lvl1pPr algn="ctr" defTabSz="1277938" rtl="0" fontAlgn="base">
              <a:spcBef>
                <a:spcPct val="0"/>
              </a:spcBef>
              <a:spcAft>
                <a:spcPct val="0"/>
              </a:spcAft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noProof="0" dirty="0"/>
              <a:t>Fi</a:t>
            </a:r>
            <a:r>
              <a:rPr lang="en-US" sz="3200" b="1" noProof="0" dirty="0"/>
              <a:t>rst Author</a:t>
            </a:r>
            <a:r>
              <a:rPr lang="en-US" sz="3200" b="1" baseline="30000" noProof="0" dirty="0"/>
              <a:t>1</a:t>
            </a:r>
            <a:r>
              <a:rPr lang="en-US" sz="3200" b="1" noProof="0" dirty="0"/>
              <a:t>, Second Author</a:t>
            </a:r>
            <a:r>
              <a:rPr lang="en-US" sz="3200" b="1" baseline="30000" noProof="0" dirty="0"/>
              <a:t>2  </a:t>
            </a:r>
            <a:r>
              <a:rPr lang="en-US" sz="3200" b="1" noProof="0" dirty="0"/>
              <a:t>and Last Author</a:t>
            </a:r>
            <a:r>
              <a:rPr lang="en-US" sz="3200" b="1" baseline="30000" noProof="0" dirty="0"/>
              <a:t>3 </a:t>
            </a:r>
            <a:r>
              <a:rPr lang="en-US" sz="3200" b="1" noProof="0" dirty="0"/>
              <a:t>(Calibri 32pts Bold)</a:t>
            </a:r>
            <a:r>
              <a:rPr lang="en-US" sz="3200" b="1" baseline="30000" noProof="0" dirty="0"/>
              <a:t>  </a:t>
            </a:r>
            <a:endParaRPr lang="en-US" sz="3200" b="1" noProof="0" dirty="0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66956" y="3814935"/>
            <a:ext cx="20342136" cy="61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ctr" anchorCtr="0" compatLnSpc="1">
            <a:prstTxWarp prst="textNoShape">
              <a:avLst/>
            </a:prstTxWarp>
            <a:spAutoFit/>
          </a:bodyPr>
          <a:lstStyle>
            <a:lvl1pPr algn="ctr" defTabSz="1277938" rtl="0" fontAlgn="base">
              <a:spcBef>
                <a:spcPct val="0"/>
              </a:spcBef>
              <a:spcAft>
                <a:spcPct val="0"/>
              </a:spcAft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277938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600" baseline="30000" noProof="0" dirty="0"/>
              <a:t>1 </a:t>
            </a:r>
            <a:r>
              <a:rPr lang="en-US" sz="2600" noProof="0" dirty="0"/>
              <a:t>First Author Affiliation;   </a:t>
            </a:r>
            <a:r>
              <a:rPr lang="en-US" sz="2600" baseline="30000" noProof="0" dirty="0"/>
              <a:t>2 </a:t>
            </a:r>
            <a:r>
              <a:rPr lang="en-US" sz="2600" noProof="0" dirty="0"/>
              <a:t>Second Author Affiliation;   </a:t>
            </a:r>
            <a:r>
              <a:rPr lang="en-US" sz="2600" baseline="30000" noProof="0" dirty="0"/>
              <a:t>3 </a:t>
            </a:r>
            <a:r>
              <a:rPr lang="en-US" sz="2600" noProof="0" dirty="0"/>
              <a:t>Last Author Affiliation (Calibri 26pts)</a:t>
            </a:r>
            <a:endParaRPr lang="en-US" sz="2600" b="1" noProof="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233424" y="25058909"/>
            <a:ext cx="3167662" cy="61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892382" y="9436564"/>
            <a:ext cx="6004979" cy="560083"/>
          </a:xfrm>
        </p:spPr>
        <p:txBody>
          <a:bodyPr vert="horz" wrap="square" lIns="127939" tIns="63973" rIns="144086" bIns="63973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US" sz="26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28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777360" y="10054647"/>
            <a:ext cx="6120001" cy="317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title of the presentation must be the same title as your full paper (with authors and affiliations).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headlines should be visible from several meters away; so lettering should be large and clear. </a:t>
            </a:r>
          </a:p>
          <a:p>
            <a:pPr marL="0" indent="0" algn="just"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………………..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sz="half" idx="1"/>
          </p:nvPr>
        </p:nvSpPr>
        <p:spPr>
          <a:xfrm>
            <a:off x="892382" y="13310418"/>
            <a:ext cx="9510699" cy="1009436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results of the work </a:t>
            </a:r>
          </a:p>
          <a:p>
            <a:pPr marL="0" indent="0">
              <a:buNone/>
            </a:pPr>
            <a:endParaRPr lang="en-US" sz="2600" b="1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771657" y="19399041"/>
            <a:ext cx="6194911" cy="197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6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size of the printed poster must be A1 European size or </a:t>
            </a:r>
          </a:p>
          <a:p>
            <a:pPr marL="0" indent="0" algn="just">
              <a:buNone/>
            </a:pPr>
            <a:r>
              <a:rPr lang="en-US" sz="26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594 x 841mm.</a:t>
            </a:r>
          </a:p>
          <a:p>
            <a:pPr marL="0" indent="0" algn="just">
              <a:buNone/>
            </a:pPr>
            <a:endParaRPr lang="en-US" sz="2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14231935" y="4690036"/>
            <a:ext cx="6192000" cy="800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author or presenter is responsible for </a:t>
            </a:r>
            <a:r>
              <a:rPr lang="en-US" sz="26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removing</a:t>
            </a: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poster after the dialogue session has ended.</a:t>
            </a:r>
          </a:p>
          <a:p>
            <a:pPr marL="0" indent="0" algn="just"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</a:t>
            </a:r>
          </a:p>
          <a:p>
            <a:pPr marL="0" indent="0" algn="just">
              <a:buNone/>
            </a:pPr>
            <a:endParaRPr lang="en-US" sz="24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of your poster panel is important.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recommended to take as much care with it as you did in preparing your written paper.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n-US" sz="2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encouraged to present your research in a visually engaging and informative format that combines scientific accuracy with thoughtful, creative design!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</a:t>
            </a:r>
          </a:p>
          <a:p>
            <a:pPr marL="0" indent="0" algn="just"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14231935" y="25577239"/>
            <a:ext cx="6192000" cy="61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your conclusions here.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7113" y="13881581"/>
            <a:ext cx="5980248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should consist chiefly of keywords, diagrams, photographs </a:t>
            </a:r>
            <a:r>
              <a:rPr lang="en-US" sz="26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Color diagrams and pictures are particularly attractive in a display. Diagrams and graphs should have clear captions. All lettering should be easy to read.</a:t>
            </a:r>
          </a:p>
          <a:p>
            <a:pPr algn="just">
              <a:spcBef>
                <a:spcPts val="600"/>
              </a:spcBef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graphs and diagrams should be drawn with thick lines (preferably 1 mm or more in width). Use different </a:t>
            </a:r>
            <a:r>
              <a:rPr lang="en-US" sz="26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colours</a:t>
            </a: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6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emphasise</a:t>
            </a: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 features.</a:t>
            </a:r>
          </a:p>
          <a:p>
            <a:pPr algn="just"/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</a:t>
            </a:r>
          </a:p>
          <a:p>
            <a:pPr algn="just"/>
            <a:endParaRPr lang="en-US" sz="2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5" name="Picture 11" descr="Core loss_MTPA_2,5A_KSP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6270" y="42897406"/>
            <a:ext cx="2820988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2229" y="28800914"/>
            <a:ext cx="5811061" cy="1009791"/>
          </a:xfrm>
          <a:prstGeom prst="rect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3601422" y="585373"/>
            <a:ext cx="16919038" cy="1728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txBody>
          <a:bodyPr wrap="square" lIns="56693" tIns="72000" rIns="56693" bIns="28346">
            <a:noAutofit/>
          </a:bodyPr>
          <a:lstStyle>
            <a:lvl1pPr algn="l" defTabSz="29622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defTabSz="29622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defTabSz="29622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defTabSz="29622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defTabSz="29622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622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622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622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622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US" sz="3600" b="1" noProof="0" dirty="0"/>
              <a:t>2025 19th Conference on Electrical Machines, Drives </a:t>
            </a:r>
            <a:br>
              <a:rPr lang="en-US" sz="3600" b="1" noProof="0" dirty="0"/>
            </a:br>
            <a:r>
              <a:rPr lang="en-US" sz="3600" b="1" noProof="0" dirty="0"/>
              <a:t>and Power Systems ELMA</a:t>
            </a:r>
          </a:p>
          <a:p>
            <a:pPr algn="ctr" eaLnBrk="1" hangingPunct="1">
              <a:spcBef>
                <a:spcPts val="600"/>
              </a:spcBef>
            </a:pPr>
            <a:r>
              <a:rPr lang="en-US" sz="2800" b="1" noProof="0" dirty="0"/>
              <a:t>June 19 - 21 2025, Sofia, Bulgaria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02162" y="9492350"/>
            <a:ext cx="6192000" cy="6204617"/>
          </a:xfrm>
          <a:prstGeom prst="rect">
            <a:avLst/>
          </a:prstGeom>
        </p:spPr>
      </p:pic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7602162" y="15929690"/>
            <a:ext cx="6192000" cy="95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1 Figure caption with Times New Roman Italic 24pts.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2162" y="17303071"/>
            <a:ext cx="12841127" cy="4737003"/>
          </a:xfrm>
          <a:prstGeom prst="rect">
            <a:avLst/>
          </a:prstGeom>
        </p:spPr>
      </p:pic>
      <p:sp>
        <p:nvSpPr>
          <p:cNvPr id="49" name="Content Placeholder 2"/>
          <p:cNvSpPr txBox="1">
            <a:spLocks/>
          </p:cNvSpPr>
          <p:nvPr/>
        </p:nvSpPr>
        <p:spPr bwMode="auto">
          <a:xfrm>
            <a:off x="7602162" y="22175522"/>
            <a:ext cx="12821773" cy="588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2 Figure caption with Times New Roman Italic 24pts.</a:t>
            </a:r>
          </a:p>
        </p:txBody>
      </p:sp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725528" y="24947313"/>
            <a:ext cx="6192000" cy="277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do remain strictly in these dimensions. Each poster will be hanged by the presenters using material provided by conference organizers.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have to remain near their poster during the poster session in order to engage a direct discussion with the conference delegates.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</a:t>
            </a:r>
          </a:p>
        </p:txBody>
      </p:sp>
      <p:pic>
        <p:nvPicPr>
          <p:cNvPr id="9" name="Picture 8" descr="A close up of a logo&#10;&#10;AI-generated content may be incorrect.">
            <a:extLst>
              <a:ext uri="{FF2B5EF4-FFF2-40B4-BE49-F238E27FC236}">
                <a16:creationId xmlns:a16="http://schemas.microsoft.com/office/drawing/2014/main" id="{36D51B78-EC55-D05D-5667-F127F5C1DB0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13" y="585373"/>
            <a:ext cx="2684308" cy="172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1F40775-4524-9BA1-BADC-FAF9670E5E55}"/>
              </a:ext>
            </a:extLst>
          </p:cNvPr>
          <p:cNvSpPr txBox="1">
            <a:spLocks/>
          </p:cNvSpPr>
          <p:nvPr/>
        </p:nvSpPr>
        <p:spPr bwMode="auto">
          <a:xfrm>
            <a:off x="892382" y="4639502"/>
            <a:ext cx="10231207" cy="529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7939" tIns="63973" rIns="144086" bIns="63973" numCol="1" anchor="t" anchorCtr="0" compatLnSpc="1">
            <a:prstTxWarp prst="textNoShape">
              <a:avLst/>
            </a:prstTxWarp>
            <a:spAutoFit/>
          </a:bodyPr>
          <a:lstStyle>
            <a:lvl1pPr marL="812345" indent="-812345" algn="l" defTabSz="216535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66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9185" indent="-675163" algn="l" defTabSz="216535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57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8716" indent="-540668" algn="l" defTabSz="216535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7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92738" indent="-540668" algn="l" defTabSz="216535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42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762" indent="-540668" algn="l" defTabSz="216535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42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61509" indent="-541955" algn="l" defTabSz="21678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2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45419" indent="-541955" algn="l" defTabSz="21678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2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29335" indent="-541955" algn="l" defTabSz="21678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2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13249" indent="-541955" algn="l" defTabSz="21678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2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26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en-US" sz="2800" b="1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09BEF98-5769-9B63-6231-370E4B4CBF14}"/>
              </a:ext>
            </a:extLst>
          </p:cNvPr>
          <p:cNvSpPr txBox="1">
            <a:spLocks/>
          </p:cNvSpPr>
          <p:nvPr/>
        </p:nvSpPr>
        <p:spPr bwMode="auto">
          <a:xfrm>
            <a:off x="777361" y="5149359"/>
            <a:ext cx="6192000" cy="325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authors, please, use these Guidelines to prepare your poster for the Poster Session of ELMA 2025.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text size is Times New Roman 26 pts. </a:t>
            </a:r>
            <a:endParaRPr lang="bg-BG" sz="2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size of the printed poster must be </a:t>
            </a:r>
            <a:br>
              <a:rPr lang="bg-BG" sz="2600" noProof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noProof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 </a:t>
            </a:r>
            <a:r>
              <a:rPr lang="en-US" sz="26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 size or </a:t>
            </a:r>
          </a:p>
          <a:p>
            <a:pPr marL="0" indent="0" algn="just">
              <a:buNone/>
            </a:pPr>
            <a:r>
              <a:rPr lang="en-US" sz="26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594 x 841mm.</a:t>
            </a:r>
            <a:endParaRPr lang="en-US" sz="2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AA7196B-BB39-A016-4420-D5FA17ECD60B}"/>
              </a:ext>
            </a:extLst>
          </p:cNvPr>
          <p:cNvSpPr txBox="1">
            <a:spLocks/>
          </p:cNvSpPr>
          <p:nvPr/>
        </p:nvSpPr>
        <p:spPr bwMode="auto">
          <a:xfrm>
            <a:off x="7540648" y="4690036"/>
            <a:ext cx="6192000" cy="418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author or presenter is responsible for </a:t>
            </a:r>
            <a:r>
              <a:rPr lang="en-US" sz="26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removing</a:t>
            </a: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poster after the dialogue session has ended.</a:t>
            </a:r>
          </a:p>
          <a:p>
            <a:pPr marL="0" indent="0" algn="just"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</a:t>
            </a:r>
          </a:p>
          <a:p>
            <a:pPr marL="0" indent="0" algn="just">
              <a:buNone/>
            </a:pPr>
            <a:endParaRPr lang="en-US" sz="24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of your poster panel is important. You are recommended to take as much care with it as you did in preparing your written paper.</a:t>
            </a:r>
          </a:p>
          <a:p>
            <a:pPr marL="0" indent="0" algn="just"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</a:t>
            </a:r>
          </a:p>
          <a:p>
            <a:pPr marL="0" indent="0" algn="just">
              <a:buNone/>
            </a:pPr>
            <a:r>
              <a:rPr lang="en-US" sz="2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023A201-31F8-2521-2E31-F158D0650A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02162" y="23126525"/>
            <a:ext cx="6192000" cy="4456524"/>
          </a:xfrm>
          <a:prstGeom prst="rect">
            <a:avLst/>
          </a:prstGeom>
        </p:spPr>
      </p:pic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5A419FF-B717-C213-63BF-752FED52ABBA}"/>
              </a:ext>
            </a:extLst>
          </p:cNvPr>
          <p:cNvSpPr txBox="1">
            <a:spLocks/>
          </p:cNvSpPr>
          <p:nvPr/>
        </p:nvSpPr>
        <p:spPr bwMode="auto">
          <a:xfrm>
            <a:off x="7602162" y="27815772"/>
            <a:ext cx="6192000" cy="95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781" tIns="108396" rIns="216781" bIns="108396" numCol="1" anchor="t" anchorCtr="0" compatLnSpc="1">
            <a:prstTxWarp prst="textNoShape">
              <a:avLst/>
            </a:prstTxWarp>
            <a:spAutoFit/>
          </a:bodyPr>
          <a:lstStyle>
            <a:lvl1pPr marL="479425" indent="-479425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463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8613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8375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8138" indent="-319088" algn="l" defTabSz="1277938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18327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58022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97720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37418" indent="-319848" algn="l" defTabSz="12793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3 Figure caption with Times New Roman Italic 24pts.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453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Guidelines for the Preparation of the Poster Session Presentation (Calibri 40pts Bold)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Zahari Zarkov</cp:lastModifiedBy>
  <cp:revision>90</cp:revision>
  <cp:lastPrinted>2018-05-31T11:34:18Z</cp:lastPrinted>
  <dcterms:created xsi:type="dcterms:W3CDTF">2015-06-09T19:22:58Z</dcterms:created>
  <dcterms:modified xsi:type="dcterms:W3CDTF">2025-05-28T08:26:36Z</dcterms:modified>
</cp:coreProperties>
</file>