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4581" autoAdjust="0"/>
  </p:normalViewPr>
  <p:slideViewPr>
    <p:cSldViewPr>
      <p:cViewPr varScale="1">
        <p:scale>
          <a:sx n="92" d="100"/>
          <a:sy n="92" d="100"/>
        </p:scale>
        <p:origin x="44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0E97FADB-683A-4E1E-BF24-9FEA9698ED0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bg-BG" altLang="bg-BG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xmlns="" id="{2074BEBB-A658-430E-AF18-AB626B91D30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bg-BG" altLang="bg-BG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xmlns="" id="{C81C56C4-3E27-47AF-A2EB-D0CCB4BE8F2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xmlns="" id="{00C0754F-3E7D-4C13-BF78-C78B035BE40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/>
              <a:t>Click to edit Master text styles</a:t>
            </a:r>
          </a:p>
          <a:p>
            <a:pPr lvl="1"/>
            <a:r>
              <a:rPr lang="bg-BG" altLang="bg-BG"/>
              <a:t>Second level</a:t>
            </a:r>
          </a:p>
          <a:p>
            <a:pPr lvl="2"/>
            <a:r>
              <a:rPr lang="bg-BG" altLang="bg-BG"/>
              <a:t>Third level</a:t>
            </a:r>
          </a:p>
          <a:p>
            <a:pPr lvl="3"/>
            <a:r>
              <a:rPr lang="bg-BG" altLang="bg-BG"/>
              <a:t>Fourth level</a:t>
            </a:r>
          </a:p>
          <a:p>
            <a:pPr lvl="4"/>
            <a:r>
              <a:rPr lang="bg-BG" altLang="bg-BG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xmlns="" id="{83637902-97BD-43AC-B231-8F55F932CA5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bg-BG" altLang="bg-BG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xmlns="" id="{822A5B95-26FE-42A4-8976-FCFD094AA4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306341F-D38D-49BF-881B-333F65FF9375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8633953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F4D924B3-7C1F-4F72-8393-6E306B666B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9C6538-B4E8-49AE-86ED-7CAD77D799E1}" type="slidenum">
              <a:rPr lang="bg-BG" altLang="bg-BG"/>
              <a:pPr/>
              <a:t>1</a:t>
            </a:fld>
            <a:endParaRPr lang="bg-BG" altLang="bg-BG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xmlns="" id="{2B957598-C6C2-4443-96FB-3D4DDE6D7F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xmlns="" id="{D9EA57FE-AD00-4971-9238-6E1A94E916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4736455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6341F-D38D-49BF-881B-333F65FF9375}" type="slidenum">
              <a:rPr lang="bg-BG" altLang="bg-BG" smtClean="0"/>
              <a:pPr/>
              <a:t>10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670432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6341F-D38D-49BF-881B-333F65FF9375}" type="slidenum">
              <a:rPr lang="bg-BG" altLang="bg-BG" smtClean="0"/>
              <a:pPr/>
              <a:t>2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5072208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6341F-D38D-49BF-881B-333F65FF9375}" type="slidenum">
              <a:rPr lang="bg-BG" altLang="bg-BG" smtClean="0"/>
              <a:pPr/>
              <a:t>3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563665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6341F-D38D-49BF-881B-333F65FF9375}" type="slidenum">
              <a:rPr lang="bg-BG" altLang="bg-BG" smtClean="0"/>
              <a:pPr/>
              <a:t>4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1060149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6341F-D38D-49BF-881B-333F65FF9375}" type="slidenum">
              <a:rPr lang="bg-BG" altLang="bg-BG" smtClean="0"/>
              <a:pPr/>
              <a:t>5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1731566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6341F-D38D-49BF-881B-333F65FF9375}" type="slidenum">
              <a:rPr lang="bg-BG" altLang="bg-BG" smtClean="0"/>
              <a:pPr/>
              <a:t>6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3281254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6341F-D38D-49BF-881B-333F65FF9375}" type="slidenum">
              <a:rPr lang="bg-BG" altLang="bg-BG" smtClean="0"/>
              <a:pPr/>
              <a:t>7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2634266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6341F-D38D-49BF-881B-333F65FF9375}" type="slidenum">
              <a:rPr lang="bg-BG" altLang="bg-BG" smtClean="0"/>
              <a:pPr/>
              <a:t>8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5028049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6341F-D38D-49BF-881B-333F65FF9375}" type="slidenum">
              <a:rPr lang="bg-BG" altLang="bg-BG" smtClean="0"/>
              <a:pPr/>
              <a:t>9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96470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bg-BG" smtClean="0"/>
              <a:t>TELECOM 2023</a:t>
            </a:r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5C246-03AF-4938-8AB5-171143FD5400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86659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 alt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bg-BG" smtClean="0"/>
              <a:t>TELECOM 2023</a:t>
            </a:r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94EE-DFC1-4533-9F1B-07750854C392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813312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altLang="bg-BG" smtClean="0"/>
              <a:t>TELECOM 2023</a:t>
            </a:r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35291-37AE-424F-85B2-E9F476AF1D5A}" type="slidenum">
              <a:rPr lang="bg-BG" altLang="bg-BG" smtClean="0"/>
              <a:pPr/>
              <a:t>‹#›</a:t>
            </a:fld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174306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622CE293-3FB8-406B-8C1D-07CF1EA5A7E4}"/>
              </a:ext>
            </a:extLst>
          </p:cNvPr>
          <p:cNvSpPr txBox="1">
            <a:spLocks/>
          </p:cNvSpPr>
          <p:nvPr/>
        </p:nvSpPr>
        <p:spPr>
          <a:xfrm>
            <a:off x="3441189" y="2936544"/>
            <a:ext cx="7564582" cy="11296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12788" indent="-712788">
              <a:spcBef>
                <a:spcPts val="0"/>
              </a:spcBef>
              <a:spcAft>
                <a:spcPts val="600"/>
              </a:spcAft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1.1. Title of the paper for Telecom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2024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conference 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xmlns="" id="{C5B5AAAF-3D11-472F-894E-0A6538C5D419}"/>
              </a:ext>
            </a:extLst>
          </p:cNvPr>
          <p:cNvSpPr txBox="1">
            <a:spLocks/>
          </p:cNvSpPr>
          <p:nvPr/>
        </p:nvSpPr>
        <p:spPr>
          <a:xfrm>
            <a:off x="3960915" y="5059785"/>
            <a:ext cx="4235889" cy="943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Authors names, </a:t>
            </a:r>
          </a:p>
          <a:p>
            <a:pPr marL="0" indent="0" algn="ctr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3593561E-B77E-4E6C-A403-B40EDDA71D33}"/>
              </a:ext>
            </a:extLst>
          </p:cNvPr>
          <p:cNvSpPr/>
          <p:nvPr/>
        </p:nvSpPr>
        <p:spPr>
          <a:xfrm>
            <a:off x="1149926" y="232080"/>
            <a:ext cx="9892145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bg-BG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national conference with international participation </a:t>
            </a:r>
            <a:endParaRPr lang="bg-BG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TELECOM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  <a:endParaRPr lang="bg-BG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ctr"/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20-21 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November</a:t>
            </a:r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5" marR="635" indent="635" algn="ctr">
              <a:lnSpc>
                <a:spcPct val="150000"/>
              </a:lnSpc>
              <a:spcAft>
                <a:spcPts val="0"/>
              </a:spcAft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“THE WAYS TO CONNECT THE FUTURE”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2F31CBA3-90FF-4ED1-B418-AC29985AD4B0}"/>
              </a:ext>
            </a:extLst>
          </p:cNvPr>
          <p:cNvSpPr/>
          <p:nvPr/>
        </p:nvSpPr>
        <p:spPr>
          <a:xfrm>
            <a:off x="9389053" y="5846312"/>
            <a:ext cx="1723550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email address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xmlns="" id="{76E4A531-2331-4E9F-AC47-C4BFCEDC8357}"/>
              </a:ext>
            </a:extLst>
          </p:cNvPr>
          <p:cNvSpPr txBox="1">
            <a:spLocks/>
          </p:cNvSpPr>
          <p:nvPr/>
        </p:nvSpPr>
        <p:spPr>
          <a:xfrm>
            <a:off x="866898" y="1331553"/>
            <a:ext cx="2695699" cy="2266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0E1A39E0-6B8B-4361-BC92-4672D68732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440" y="1459160"/>
            <a:ext cx="2469618" cy="2452254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C44AC49D-8AB6-4539-9ACF-6DBA04B4542F}"/>
              </a:ext>
            </a:extLst>
          </p:cNvPr>
          <p:cNvSpPr/>
          <p:nvPr/>
        </p:nvSpPr>
        <p:spPr>
          <a:xfrm>
            <a:off x="296300" y="3770623"/>
            <a:ext cx="27234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en-US" sz="2000" i="1" u="sng" dirty="0">
                <a:latin typeface="Arial" panose="020B0604020202020204" pitchFamily="34" charset="0"/>
                <a:cs typeface="Arial" panose="020B0604020202020204" pitchFamily="34" charset="0"/>
              </a:rPr>
              <a:t>Photo of the presenter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2378207D-0579-41A8-948A-49266F990B85}"/>
              </a:ext>
            </a:extLst>
          </p:cNvPr>
          <p:cNvSpPr txBox="1">
            <a:spLocks/>
          </p:cNvSpPr>
          <p:nvPr/>
        </p:nvSpPr>
        <p:spPr>
          <a:xfrm>
            <a:off x="4007239" y="3996132"/>
            <a:ext cx="7600208" cy="4758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Brief information about the author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94EE-DFC1-4533-9F1B-07750854C392}" type="slidenum">
              <a:rPr lang="bg-BG" altLang="bg-BG" smtClean="0"/>
              <a:pPr/>
              <a:t>1</a:t>
            </a:fld>
            <a:endParaRPr lang="bg-BG" altLang="bg-BG"/>
          </a:p>
        </p:txBody>
      </p:sp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3719736" y="15656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728" y="2022888"/>
            <a:ext cx="6115050" cy="71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B0270E-0B33-4E86-A125-5DEDA47CD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2DD6D8-DBC1-4398-9D04-22466C438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D7516FC-DE2B-4B10-88B3-A255AF6DF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dirty="0" smtClean="0"/>
              <a:t>TELECOM </a:t>
            </a:r>
            <a:r>
              <a:rPr lang="en-US" altLang="bg-BG" dirty="0" smtClean="0"/>
              <a:t>2025</a:t>
            </a:r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94EE-DFC1-4533-9F1B-07750854C392}" type="slidenum">
              <a:rPr lang="bg-BG" altLang="bg-BG" smtClean="0"/>
              <a:pPr/>
              <a:t>10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820645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B0270E-0B33-4E86-A125-5DEDA47CD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2DD6D8-DBC1-4398-9D04-22466C438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D7516FC-DE2B-4B10-88B3-A255AF6DF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dirty="0" smtClean="0"/>
              <a:t>TELECOM </a:t>
            </a:r>
            <a:r>
              <a:rPr lang="en-US" altLang="bg-BG" dirty="0" smtClean="0"/>
              <a:t>2025</a:t>
            </a:r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94EE-DFC1-4533-9F1B-07750854C392}" type="slidenum">
              <a:rPr lang="bg-BG" altLang="bg-BG" smtClean="0"/>
              <a:pPr/>
              <a:t>2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764607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B0270E-0B33-4E86-A125-5DEDA47CD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2DD6D8-DBC1-4398-9D04-22466C438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D7516FC-DE2B-4B10-88B3-A255AF6DF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dirty="0" smtClean="0"/>
              <a:t>TELECOM </a:t>
            </a:r>
            <a:r>
              <a:rPr lang="en-US" altLang="bg-BG" dirty="0" smtClean="0"/>
              <a:t>2025</a:t>
            </a:r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94EE-DFC1-4533-9F1B-07750854C392}" type="slidenum">
              <a:rPr lang="bg-BG" altLang="bg-BG" smtClean="0"/>
              <a:pPr/>
              <a:t>3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497087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B0270E-0B33-4E86-A125-5DEDA47CD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2DD6D8-DBC1-4398-9D04-22466C438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D7516FC-DE2B-4B10-88B3-A255AF6DF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dirty="0" smtClean="0"/>
              <a:t>TELECOM </a:t>
            </a:r>
            <a:r>
              <a:rPr lang="en-US" altLang="bg-BG" dirty="0" smtClean="0"/>
              <a:t>2025</a:t>
            </a:r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94EE-DFC1-4533-9F1B-07750854C392}" type="slidenum">
              <a:rPr lang="bg-BG" altLang="bg-BG" smtClean="0"/>
              <a:pPr/>
              <a:t>4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08212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B0270E-0B33-4E86-A125-5DEDA47CD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2DD6D8-DBC1-4398-9D04-22466C438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D7516FC-DE2B-4B10-88B3-A255AF6DF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dirty="0" smtClean="0"/>
              <a:t>TELECOM </a:t>
            </a:r>
            <a:r>
              <a:rPr lang="en-US" altLang="bg-BG" dirty="0" smtClean="0"/>
              <a:t>2025</a:t>
            </a:r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94EE-DFC1-4533-9F1B-07750854C392}" type="slidenum">
              <a:rPr lang="bg-BG" altLang="bg-BG" smtClean="0"/>
              <a:pPr/>
              <a:t>5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971844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B0270E-0B33-4E86-A125-5DEDA47CD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2DD6D8-DBC1-4398-9D04-22466C438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D7516FC-DE2B-4B10-88B3-A255AF6DF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dirty="0" smtClean="0"/>
              <a:t>TELECOM </a:t>
            </a:r>
            <a:r>
              <a:rPr lang="en-US" altLang="bg-BG" dirty="0" smtClean="0"/>
              <a:t>2025</a:t>
            </a:r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94EE-DFC1-4533-9F1B-07750854C392}" type="slidenum">
              <a:rPr lang="bg-BG" altLang="bg-BG" smtClean="0"/>
              <a:pPr/>
              <a:t>6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964320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B0270E-0B33-4E86-A125-5DEDA47CD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2DD6D8-DBC1-4398-9D04-22466C438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D7516FC-DE2B-4B10-88B3-A255AF6DF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dirty="0" smtClean="0"/>
              <a:t>TELECOM </a:t>
            </a:r>
            <a:r>
              <a:rPr lang="en-US" altLang="bg-BG" dirty="0" smtClean="0"/>
              <a:t>2025</a:t>
            </a:r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94EE-DFC1-4533-9F1B-07750854C392}" type="slidenum">
              <a:rPr lang="bg-BG" altLang="bg-BG" smtClean="0"/>
              <a:pPr/>
              <a:t>7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280149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B0270E-0B33-4E86-A125-5DEDA47CD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2DD6D8-DBC1-4398-9D04-22466C438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D7516FC-DE2B-4B10-88B3-A255AF6DF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dirty="0" smtClean="0"/>
              <a:t>TELECOM </a:t>
            </a:r>
            <a:r>
              <a:rPr lang="en-US" altLang="bg-BG" dirty="0" smtClean="0"/>
              <a:t>2025</a:t>
            </a:r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94EE-DFC1-4533-9F1B-07750854C392}" type="slidenum">
              <a:rPr lang="bg-BG" altLang="bg-BG" smtClean="0"/>
              <a:pPr/>
              <a:t>8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402338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B0270E-0B33-4E86-A125-5DEDA47CD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2DD6D8-DBC1-4398-9D04-22466C438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D7516FC-DE2B-4B10-88B3-A255AF6DF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bg-BG" dirty="0" smtClean="0"/>
              <a:t>TELECOM </a:t>
            </a:r>
            <a:r>
              <a:rPr lang="en-US" altLang="bg-BG" dirty="0" smtClean="0"/>
              <a:t>2025</a:t>
            </a:r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294EE-DFC1-4533-9F1B-07750854C392}" type="slidenum">
              <a:rPr lang="bg-BG" altLang="bg-BG" smtClean="0"/>
              <a:pPr/>
              <a:t>9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421579863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83</Words>
  <Application>Microsoft Office PowerPoint</Application>
  <PresentationFormat>Widescreen</PresentationFormat>
  <Paragraphs>39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CEEC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Stefan</dc:creator>
  <cp:lastModifiedBy>Seferin</cp:lastModifiedBy>
  <cp:revision>14</cp:revision>
  <dcterms:created xsi:type="dcterms:W3CDTF">2020-10-20T07:04:30Z</dcterms:created>
  <dcterms:modified xsi:type="dcterms:W3CDTF">2024-12-21T12:58:08Z</dcterms:modified>
</cp:coreProperties>
</file>