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4" r:id="rId4"/>
    <p:sldId id="265" r:id="rId5"/>
    <p:sldId id="275" r:id="rId6"/>
    <p:sldId id="266" r:id="rId7"/>
    <p:sldId id="272" r:id="rId8"/>
    <p:sldId id="270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81" autoAdjust="0"/>
  </p:normalViewPr>
  <p:slideViewPr>
    <p:cSldViewPr>
      <p:cViewPr varScale="1">
        <p:scale>
          <a:sx n="107" d="100"/>
          <a:sy n="107" d="100"/>
        </p:scale>
        <p:origin x="549" y="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E97FADB-683A-4E1E-BF24-9FEA9698ED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074BEBB-A658-430E-AF18-AB626B91D3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C81C56C4-3E27-47AF-A2EB-D0CCB4BE8F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00C0754F-3E7D-4C13-BF78-C78B035BE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83637902-97BD-43AC-B231-8F55F932CA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822A5B95-26FE-42A4-8976-FCFD094AA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06341F-D38D-49BF-881B-333F65FF937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63395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4D924B3-7C1F-4F72-8393-6E306B666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C6538-B4E8-49AE-86ED-7CAD77D799E1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B957598-C6C2-4443-96FB-3D4DDE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9EA57FE-AD00-4971-9238-6E1A94E91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364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616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C246-03AF-4938-8AB5-171143FD5400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6659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13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5291-37AE-424F-85B2-E9F476AF1D5A}" type="slidenum">
              <a:rPr lang="bg-BG" altLang="bg-BG" smtClean="0"/>
              <a:pPr/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74306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22CE293-3FB8-406B-8C1D-07CF1EA5A7E4}"/>
              </a:ext>
            </a:extLst>
          </p:cNvPr>
          <p:cNvSpPr txBox="1">
            <a:spLocks/>
          </p:cNvSpPr>
          <p:nvPr/>
        </p:nvSpPr>
        <p:spPr>
          <a:xfrm>
            <a:off x="3441189" y="2936544"/>
            <a:ext cx="7564582" cy="112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1.1. Title of the paper for Telecom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5B5AAAF-3D11-472F-894E-0A6538C5D419}"/>
              </a:ext>
            </a:extLst>
          </p:cNvPr>
          <p:cNvSpPr txBox="1">
            <a:spLocks/>
          </p:cNvSpPr>
          <p:nvPr/>
        </p:nvSpPr>
        <p:spPr>
          <a:xfrm>
            <a:off x="3960915" y="5059785"/>
            <a:ext cx="4235889" cy="94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Authors names,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93561E-B77E-4E6C-A403-B40EDDA71D33}"/>
              </a:ext>
            </a:extLst>
          </p:cNvPr>
          <p:cNvSpPr/>
          <p:nvPr/>
        </p:nvSpPr>
        <p:spPr>
          <a:xfrm>
            <a:off x="1149926" y="232080"/>
            <a:ext cx="98921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31st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national conference with international participation </a:t>
            </a:r>
            <a:endParaRPr lang="bg-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TELECOM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16-17 November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marR="635" indent="635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WAYS TO CONNECT THE FUTURE”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31CBA3-90FF-4ED1-B418-AC29985AD4B0}"/>
              </a:ext>
            </a:extLst>
          </p:cNvPr>
          <p:cNvSpPr/>
          <p:nvPr/>
        </p:nvSpPr>
        <p:spPr>
          <a:xfrm>
            <a:off x="9389053" y="5846312"/>
            <a:ext cx="17235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6E4A531-2331-4E9F-AC47-C4BFCEDC8357}"/>
              </a:ext>
            </a:extLst>
          </p:cNvPr>
          <p:cNvSpPr txBox="1">
            <a:spLocks/>
          </p:cNvSpPr>
          <p:nvPr/>
        </p:nvSpPr>
        <p:spPr>
          <a:xfrm>
            <a:off x="866898" y="1331553"/>
            <a:ext cx="2695699" cy="22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1A39E0-6B8B-4361-BC92-4672D6873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0" y="1459160"/>
            <a:ext cx="2469618" cy="2452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4AC49D-8AB6-4539-9ACF-6DBA04B4542F}"/>
              </a:ext>
            </a:extLst>
          </p:cNvPr>
          <p:cNvSpPr/>
          <p:nvPr/>
        </p:nvSpPr>
        <p:spPr>
          <a:xfrm>
            <a:off x="296300" y="3770623"/>
            <a:ext cx="272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Photo of the presenter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378207D-0579-41A8-948A-49266F990B85}"/>
              </a:ext>
            </a:extLst>
          </p:cNvPr>
          <p:cNvSpPr txBox="1">
            <a:spLocks/>
          </p:cNvSpPr>
          <p:nvPr/>
        </p:nvSpPr>
        <p:spPr>
          <a:xfrm>
            <a:off x="4007239" y="3996132"/>
            <a:ext cx="7600208" cy="47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Brief information about the author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xmlns="" id="{B40CC7D4-ECD2-4B29-A69F-8CA96FCA7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14036"/>
              </p:ext>
            </p:extLst>
          </p:nvPr>
        </p:nvGraphicFramePr>
        <p:xfrm>
          <a:off x="3064198" y="1989035"/>
          <a:ext cx="602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6040824" imgH="571448" progId="Word.Document.12">
                  <p:embed/>
                </p:oleObj>
              </mc:Choice>
              <mc:Fallback>
                <p:oleObj name="Document" r:id="rId6" imgW="6040824" imgH="571448" progId="Word.Document.12">
                  <p:embed/>
                  <p:pic>
                    <p:nvPicPr>
                      <p:cNvPr id="20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2" r="595"/>
                      <a:stretch>
                        <a:fillRect/>
                      </a:stretch>
                    </p:blipFill>
                    <p:spPr bwMode="auto">
                      <a:xfrm>
                        <a:off x="3064198" y="1989035"/>
                        <a:ext cx="6029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1859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646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753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TELECOM 2023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486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194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8826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107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5133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202</a:t>
            </a:r>
            <a:r>
              <a:rPr lang="bg-BG" altLang="bg-BG" dirty="0" smtClean="0"/>
              <a:t>2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361862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80</Words>
  <Application>Microsoft Office PowerPoint</Application>
  <PresentationFormat>Widescreen</PresentationFormat>
  <Paragraphs>30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</dc:creator>
  <cp:lastModifiedBy>Seferin</cp:lastModifiedBy>
  <cp:revision>9</cp:revision>
  <dcterms:created xsi:type="dcterms:W3CDTF">2020-10-20T07:04:30Z</dcterms:created>
  <dcterms:modified xsi:type="dcterms:W3CDTF">2023-01-04T12:05:45Z</dcterms:modified>
</cp:coreProperties>
</file>