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581" autoAdjust="0"/>
  </p:normalViewPr>
  <p:slideViewPr>
    <p:cSldViewPr>
      <p:cViewPr varScale="1">
        <p:scale>
          <a:sx n="107" d="100"/>
          <a:sy n="107" d="100"/>
        </p:scale>
        <p:origin x="549" y="7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0E97FADB-683A-4E1E-BF24-9FEA9698ED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 altLang="bg-BG"/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2074BEBB-A658-430E-AF18-AB626B91D30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bg-BG" altLang="bg-BG"/>
          </a:p>
        </p:txBody>
      </p:sp>
      <p:sp>
        <p:nvSpPr>
          <p:cNvPr id="6148" name="Rectangle 4">
            <a:extLst>
              <a:ext uri="{FF2B5EF4-FFF2-40B4-BE49-F238E27FC236}">
                <a16:creationId xmlns="" xmlns:a16="http://schemas.microsoft.com/office/drawing/2014/main" id="{C81C56C4-3E27-47AF-A2EB-D0CCB4BE8F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="" xmlns:a16="http://schemas.microsoft.com/office/drawing/2014/main" id="{00C0754F-3E7D-4C13-BF78-C78B035BE4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Click to edit Master text styles</a:t>
            </a:r>
          </a:p>
          <a:p>
            <a:pPr lvl="1"/>
            <a:r>
              <a:rPr lang="bg-BG" altLang="bg-BG"/>
              <a:t>Second level</a:t>
            </a:r>
          </a:p>
          <a:p>
            <a:pPr lvl="2"/>
            <a:r>
              <a:rPr lang="bg-BG" altLang="bg-BG"/>
              <a:t>Third level</a:t>
            </a:r>
          </a:p>
          <a:p>
            <a:pPr lvl="3"/>
            <a:r>
              <a:rPr lang="bg-BG" altLang="bg-BG"/>
              <a:t>Fourth level</a:t>
            </a:r>
          </a:p>
          <a:p>
            <a:pPr lvl="4"/>
            <a:r>
              <a:rPr lang="bg-BG" altLang="bg-BG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="" xmlns:a16="http://schemas.microsoft.com/office/drawing/2014/main" id="{83637902-97BD-43AC-B231-8F55F932CA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 altLang="bg-BG"/>
          </a:p>
        </p:txBody>
      </p:sp>
      <p:sp>
        <p:nvSpPr>
          <p:cNvPr id="6151" name="Rectangle 7">
            <a:extLst>
              <a:ext uri="{FF2B5EF4-FFF2-40B4-BE49-F238E27FC236}">
                <a16:creationId xmlns="" xmlns:a16="http://schemas.microsoft.com/office/drawing/2014/main" id="{822A5B95-26FE-42A4-8976-FCFD094AA4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06341F-D38D-49BF-881B-333F65FF9375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63395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F4D924B3-7C1F-4F72-8393-6E306B666B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C6538-B4E8-49AE-86ED-7CAD77D799E1}" type="slidenum">
              <a:rPr lang="bg-BG" altLang="bg-BG"/>
              <a:pPr/>
              <a:t>1</a:t>
            </a:fld>
            <a:endParaRPr lang="bg-BG" altLang="bg-BG"/>
          </a:p>
        </p:txBody>
      </p:sp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2B957598-C6C2-4443-96FB-3D4DDE6D7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D9EA57FE-AD00-4971-9238-6E1A94E91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73645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6341F-D38D-49BF-881B-333F65FF9375}" type="slidenum">
              <a:rPr lang="bg-BG" altLang="bg-BG" smtClean="0"/>
              <a:pPr/>
              <a:t>10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4322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6341F-D38D-49BF-881B-333F65FF9375}" type="slidenum">
              <a:rPr lang="bg-BG" altLang="bg-BG" smtClean="0"/>
              <a:pPr/>
              <a:t>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50722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6341F-D38D-49BF-881B-333F65FF9375}" type="slidenum">
              <a:rPr lang="bg-BG" altLang="bg-BG" smtClean="0"/>
              <a:pPr/>
              <a:t>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17988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6341F-D38D-49BF-881B-333F65FF9375}" type="slidenum">
              <a:rPr lang="bg-BG" altLang="bg-BG" smtClean="0"/>
              <a:pPr/>
              <a:t>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81819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6341F-D38D-49BF-881B-333F65FF9375}" type="slidenum">
              <a:rPr lang="bg-BG" altLang="bg-BG" smtClean="0"/>
              <a:pPr/>
              <a:t>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26979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6341F-D38D-49BF-881B-333F65FF9375}" type="slidenum">
              <a:rPr lang="bg-BG" altLang="bg-BG" smtClean="0"/>
              <a:pPr/>
              <a:t>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140533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6341F-D38D-49BF-881B-333F65FF9375}" type="slidenum">
              <a:rPr lang="bg-BG" altLang="bg-BG" smtClean="0"/>
              <a:pPr/>
              <a:t>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27522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6341F-D38D-49BF-881B-333F65FF9375}" type="slidenum">
              <a:rPr lang="bg-BG" altLang="bg-BG" smtClean="0"/>
              <a:pPr/>
              <a:t>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33417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6341F-D38D-49BF-881B-333F65FF9375}" type="slidenum">
              <a:rPr lang="bg-BG" altLang="bg-BG" smtClean="0"/>
              <a:pPr/>
              <a:t>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2158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bg-BG" smtClean="0"/>
              <a:t>TELECOM 2023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C246-03AF-4938-8AB5-171143FD5400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6659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alt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bg-BG" smtClean="0"/>
              <a:t>TELECOM 2023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81331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bg-BG" smtClean="0"/>
              <a:t>TELECOM 2023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35291-37AE-424F-85B2-E9F476AF1D5A}" type="slidenum">
              <a:rPr lang="bg-BG" altLang="bg-BG" smtClean="0"/>
              <a:pPr/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174306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622CE293-3FB8-406B-8C1D-07CF1EA5A7E4}"/>
              </a:ext>
            </a:extLst>
          </p:cNvPr>
          <p:cNvSpPr txBox="1">
            <a:spLocks/>
          </p:cNvSpPr>
          <p:nvPr/>
        </p:nvSpPr>
        <p:spPr>
          <a:xfrm>
            <a:off x="3441189" y="2936544"/>
            <a:ext cx="7564582" cy="1129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2788" indent="-712788">
              <a:spcBef>
                <a:spcPts val="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1.1. Title of the paper for Telecom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conference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C5B5AAAF-3D11-472F-894E-0A6538C5D419}"/>
              </a:ext>
            </a:extLst>
          </p:cNvPr>
          <p:cNvSpPr txBox="1">
            <a:spLocks/>
          </p:cNvSpPr>
          <p:nvPr/>
        </p:nvSpPr>
        <p:spPr>
          <a:xfrm>
            <a:off x="3960915" y="5059785"/>
            <a:ext cx="4235889" cy="94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Authors names, </a:t>
            </a:r>
          </a:p>
          <a:p>
            <a:pPr marL="0" indent="0" algn="ctr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593561E-B77E-4E6C-A403-B40EDDA71D33}"/>
              </a:ext>
            </a:extLst>
          </p:cNvPr>
          <p:cNvSpPr/>
          <p:nvPr/>
        </p:nvSpPr>
        <p:spPr>
          <a:xfrm>
            <a:off x="1149926" y="232080"/>
            <a:ext cx="989214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32nd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national conference with international participation </a:t>
            </a:r>
            <a:endParaRPr lang="bg-BG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TELECOM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bg-BG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2000" i="1" smtClean="0">
                <a:latin typeface="Arial" panose="020B0604020202020204" pitchFamily="34" charset="0"/>
                <a:cs typeface="Arial" panose="020B0604020202020204" pitchFamily="34" charset="0"/>
              </a:rPr>
              <a:t>21-22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" marR="635" indent="635" algn="ctr">
              <a:lnSpc>
                <a:spcPct val="150000"/>
              </a:lnSpc>
              <a:spcAft>
                <a:spcPts val="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“THE WAYS TO CONNECT THE FUTURE”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F31CBA3-90FF-4ED1-B418-AC29985AD4B0}"/>
              </a:ext>
            </a:extLst>
          </p:cNvPr>
          <p:cNvSpPr/>
          <p:nvPr/>
        </p:nvSpPr>
        <p:spPr>
          <a:xfrm>
            <a:off x="9389053" y="5846312"/>
            <a:ext cx="172355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email address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76E4A531-2331-4E9F-AC47-C4BFCEDC8357}"/>
              </a:ext>
            </a:extLst>
          </p:cNvPr>
          <p:cNvSpPr txBox="1">
            <a:spLocks/>
          </p:cNvSpPr>
          <p:nvPr/>
        </p:nvSpPr>
        <p:spPr>
          <a:xfrm>
            <a:off x="866898" y="1331553"/>
            <a:ext cx="2695699" cy="226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E1A39E0-6B8B-4361-BC92-4672D68732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0" y="1459160"/>
            <a:ext cx="2469618" cy="24522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44AC49D-8AB6-4539-9ACF-6DBA04B4542F}"/>
              </a:ext>
            </a:extLst>
          </p:cNvPr>
          <p:cNvSpPr/>
          <p:nvPr/>
        </p:nvSpPr>
        <p:spPr>
          <a:xfrm>
            <a:off x="296300" y="3770623"/>
            <a:ext cx="2723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Photo of the presenter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2378207D-0579-41A8-948A-49266F990B85}"/>
              </a:ext>
            </a:extLst>
          </p:cNvPr>
          <p:cNvSpPr txBox="1">
            <a:spLocks/>
          </p:cNvSpPr>
          <p:nvPr/>
        </p:nvSpPr>
        <p:spPr>
          <a:xfrm>
            <a:off x="4007239" y="3996132"/>
            <a:ext cx="7600208" cy="475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Brief information about the author</a:t>
            </a:r>
          </a:p>
        </p:txBody>
      </p:sp>
      <p:graphicFrame>
        <p:nvGraphicFramePr>
          <p:cNvPr id="15" name="Object 1">
            <a:extLst>
              <a:ext uri="{FF2B5EF4-FFF2-40B4-BE49-F238E27FC236}">
                <a16:creationId xmlns="" xmlns:a16="http://schemas.microsoft.com/office/drawing/2014/main" id="{B40CC7D4-ECD2-4B29-A69F-8CA96FCA74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214036"/>
              </p:ext>
            </p:extLst>
          </p:nvPr>
        </p:nvGraphicFramePr>
        <p:xfrm>
          <a:off x="3064198" y="1989035"/>
          <a:ext cx="6029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6" imgW="6040824" imgH="571448" progId="Word.Document.12">
                  <p:embed/>
                </p:oleObj>
              </mc:Choice>
              <mc:Fallback>
                <p:oleObj name="Document" r:id="rId6" imgW="6040824" imgH="571448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82" r="595"/>
                      <a:stretch>
                        <a:fillRect/>
                      </a:stretch>
                    </p:blipFill>
                    <p:spPr bwMode="auto">
                      <a:xfrm>
                        <a:off x="3064198" y="1989035"/>
                        <a:ext cx="6029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1</a:t>
            </a:fld>
            <a:endParaRPr lang="bg-BG" altLang="bg-B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</a:t>
            </a:r>
            <a:r>
              <a:rPr lang="en-US" altLang="bg-BG" dirty="0" smtClean="0"/>
              <a:t>2024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10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9528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</a:t>
            </a:r>
            <a:r>
              <a:rPr lang="en-US" altLang="bg-BG" dirty="0" smtClean="0"/>
              <a:t>2024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2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6460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</a:t>
            </a:r>
            <a:r>
              <a:rPr lang="en-US" altLang="bg-BG" dirty="0" smtClean="0"/>
              <a:t>2024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3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7077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</a:t>
            </a:r>
            <a:r>
              <a:rPr lang="en-US" altLang="bg-BG" dirty="0" smtClean="0"/>
              <a:t>2024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4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12823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</a:t>
            </a:r>
            <a:r>
              <a:rPr lang="en-US" altLang="bg-BG" dirty="0" smtClean="0"/>
              <a:t>2024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5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44586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</a:t>
            </a:r>
            <a:r>
              <a:rPr lang="en-US" altLang="bg-BG" dirty="0" smtClean="0"/>
              <a:t>2024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6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9771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</a:t>
            </a:r>
            <a:r>
              <a:rPr lang="en-US" altLang="bg-BG" dirty="0" smtClean="0"/>
              <a:t>2024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7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6354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</a:t>
            </a:r>
            <a:r>
              <a:rPr lang="en-US" altLang="bg-BG" dirty="0" smtClean="0"/>
              <a:t>2024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8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69021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B0270E-0B33-4E86-A125-5DEDA47CD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2DD6D8-DBC1-4398-9D04-22466C438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7516FC-DE2B-4B10-88B3-A255AF6D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bg-BG" dirty="0" smtClean="0"/>
              <a:t>TELECOM </a:t>
            </a:r>
            <a:r>
              <a:rPr lang="en-US" altLang="bg-BG" dirty="0" smtClean="0"/>
              <a:t>2024</a:t>
            </a:r>
            <a:endParaRPr lang="bg-BG" alt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294EE-DFC1-4533-9F1B-07750854C392}" type="slidenum">
              <a:rPr lang="bg-BG" altLang="bg-BG" smtClean="0"/>
              <a:pPr/>
              <a:t>9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776162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81</Words>
  <Application>Microsoft Office PowerPoint</Application>
  <PresentationFormat>Widescreen</PresentationFormat>
  <Paragraphs>39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Stefan</dc:creator>
  <cp:lastModifiedBy>Seferin</cp:lastModifiedBy>
  <cp:revision>12</cp:revision>
  <dcterms:created xsi:type="dcterms:W3CDTF">2020-10-20T07:04:30Z</dcterms:created>
  <dcterms:modified xsi:type="dcterms:W3CDTF">2024-11-06T11:41:08Z</dcterms:modified>
</cp:coreProperties>
</file>